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24" r:id="rId6"/>
    <p:sldId id="8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-1404" y="-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292572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S2-2211388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14-18 November 2022, Toulouse, FR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WG2#154,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fr-FR" altLang="zh-CN" sz="1300" baseline="0" dirty="0" smtClean="0">
                <a:solidFill>
                  <a:schemeClr val="bg1"/>
                </a:solidFill>
                <a:latin typeface="+mn-lt"/>
              </a:rPr>
              <a:t>14-18 November 2022, Toulouse, FR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smtClean="0"/>
              <a:t>FS_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</a:t>
            </a:r>
            <a:r>
              <a:rPr lang="en-US" altLang="zh-CN" b="1" dirty="0" smtClean="0"/>
              <a:t> work plan updates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2943870"/>
            <a:ext cx="8705300" cy="307755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usage of TUs has been adjusted according to the delay of TR conclusion</a:t>
            </a:r>
          </a:p>
          <a:p>
            <a:pPr marL="722313" lvl="2" indent="-26987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altLang="zh-CN" sz="1600" dirty="0" smtClean="0"/>
              <a:t>The TUs for study is exhausted, 0.5 TU has been used for study at #153E, which decreases TUs for normative work to 1.5, but the total TUs are still kept unchanged</a:t>
            </a:r>
          </a:p>
          <a:p>
            <a:pPr marL="722313" lvl="2" indent="-26987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altLang="zh-CN" sz="1600" dirty="0" smtClean="0"/>
              <a:t>More TUs are needed for TR conclusion at #154AH, or the scope of the TR needs to be reduced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work plan is updated  according to the progress at #153E: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  has no agenda item for FS_NG_RTC and NG_RTC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#154AH meeting: continue to conclude TR; start normative work if possible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#155 meeting: continue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#156 meeting: exception for NG_RTC may be needed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568728"/>
          <a:ext cx="8417668" cy="1106380"/>
        </p:xfrm>
        <a:graphic>
          <a:graphicData uri="http://schemas.openxmlformats.org/drawingml/2006/table">
            <a:tbl>
              <a:tblPr/>
              <a:tblGrid>
                <a:gridCol w="965009"/>
                <a:gridCol w="1011515"/>
                <a:gridCol w="895249"/>
                <a:gridCol w="709223"/>
                <a:gridCol w="614866"/>
                <a:gridCol w="594302"/>
                <a:gridCol w="604584"/>
                <a:gridCol w="604584"/>
                <a:gridCol w="604584"/>
                <a:gridCol w="604584"/>
                <a:gridCol w="604584"/>
                <a:gridCol w="604584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Apr,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May,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Aug,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Oct,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Nov,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Jan,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149E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150E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151E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152E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153E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#154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#154AH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#155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SID/WID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Study Phase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Normative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Total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>
                          <a:latin typeface="等线"/>
                        </a:rPr>
                        <a:t>FS_NG_RTC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4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等线"/>
                        </a:rPr>
                        <a:t>2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6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等线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等线"/>
                          <a:ea typeface="+mn-ea"/>
                          <a:cs typeface="+mn-cs"/>
                        </a:rPr>
                        <a:t>0.5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等线"/>
                        <a:ea typeface="+mn-ea"/>
                        <a:cs typeface="+mn-cs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 smtClean="0">
                          <a:latin typeface="等线"/>
                        </a:rPr>
                        <a:t>0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 smtClean="0">
                          <a:latin typeface="等线"/>
                        </a:rPr>
                        <a:t>1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b="1" dirty="0" smtClean="0"/>
              <a:t>FS_NG_RTC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SA2#154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79%-&gt;85%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2022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103284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17 contributions from 7 companies were submitted and were all handled in SA2#153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 updates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solution 5, 6, 17, 20 and 22 were updated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1 new solution postponed from SA#152E was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Evaluation and conclusions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>
                <a:ea typeface="宋体"/>
                <a:cs typeface="Times New Roman"/>
              </a:rPr>
              <a:t>Conclusions to KI#1 was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>
                <a:ea typeface="宋体"/>
                <a:cs typeface="Times New Roman"/>
              </a:rPr>
              <a:t>KI#3 was partially concluded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>
                <a:ea typeface="宋体"/>
                <a:cs typeface="Times New Roman"/>
              </a:rPr>
              <a:t>KI#4 was concluded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A LS on </a:t>
            </a:r>
            <a:r>
              <a:rPr lang="en-GB" altLang="zh-CN" sz="1400" dirty="0" smtClean="0"/>
              <a:t>usage of DC application identifier in SDP </a:t>
            </a:r>
            <a:r>
              <a:rPr lang="en-GB" altLang="zh-CN" sz="1400" dirty="0" smtClean="0">
                <a:ea typeface="宋体"/>
                <a:cs typeface="Times New Roman"/>
              </a:rPr>
              <a:t>is sent to SA4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No agenda for FS_NG_RTC in </a:t>
            </a:r>
            <a:r>
              <a:rPr lang="en-US" altLang="zh-CN" sz="1400" dirty="0" smtClean="0"/>
              <a:t>SA2#154</a:t>
            </a:r>
            <a:endParaRPr lang="en-GB" altLang="zh-CN" sz="1400" dirty="0" smtClean="0">
              <a:ea typeface="宋体"/>
              <a:cs typeface="Times New Roman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offline discussions and try to finalize conclusions on KI#1 and KI#3 at SA2 Jan Ad Hoc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Start normative work for concluded KIs if possible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 the TR to plenary for approval</a:t>
            </a:r>
          </a:p>
        </p:txBody>
      </p:sp>
    </p:spTree>
    <p:extLst>
      <p:ext uri="{BB962C8B-B14F-4D97-AF65-F5344CB8AC3E}">
        <p14:creationId xmlns="" xmlns:p14="http://schemas.microsoft.com/office/powerpoint/2010/main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36850</TotalTime>
  <Words>358</Words>
  <Application>Microsoft Office PowerPoint</Application>
  <PresentationFormat>全屏显示(4:3)</PresentationFormat>
  <Paragraphs>84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   FS_NG_RTC Status Report</vt:lpstr>
      <vt:lpstr> FS_NG_RTC work plan updates</vt:lpstr>
      <vt:lpstr>FS_NG_RTC status after SA2#154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1484</cp:revision>
  <dcterms:created xsi:type="dcterms:W3CDTF">2008-08-30T09:32:10Z</dcterms:created>
  <dcterms:modified xsi:type="dcterms:W3CDTF">2022-11-24T03:08:50Z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